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66" r:id="rId4"/>
    <p:sldId id="259" r:id="rId5"/>
    <p:sldId id="262" r:id="rId6"/>
    <p:sldId id="260" r:id="rId7"/>
    <p:sldId id="263" r:id="rId8"/>
    <p:sldId id="261" r:id="rId9"/>
    <p:sldId id="264" r:id="rId10"/>
    <p:sldId id="265" r:id="rId11"/>
  </p:sldIdLst>
  <p:sldSz cx="9144000" cy="6858000" type="screen4x3"/>
  <p:notesSz cx="6794500" cy="99314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 xmlns="">
        <p14:section name="Standaardsectie" id="{0BA157F2-8D16-1F42-B674-BE8EED88293A}">
          <p14:sldIdLst>
            <p14:sldId id="257"/>
          </p14:sldIdLst>
        </p14:section>
        <p14:section name="Naamloze sectie" id="{98176164-256F-6B49-87FB-E8ED6CB6B90D}">
          <p14:sldIdLst>
            <p14:sldId id="258"/>
            <p14:sldId id="266"/>
            <p14:sldId id="259"/>
            <p14:sldId id="262"/>
            <p14:sldId id="260"/>
            <p14:sldId id="263"/>
            <p14:sldId id="261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F188EE9-F8F1-6547-BD0B-BCA12A033A9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013980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E73CFC9-D643-1544-9131-B67C5800E78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703394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CECA13-3CCC-104C-89AC-7427287FA2C3}" type="slidenum">
              <a:rPr lang="nl-NL" sz="1200"/>
              <a:pPr eaLnBrk="1" hangingPunct="1"/>
              <a:t>1</a:t>
            </a:fld>
            <a:endParaRPr lang="nl-NL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NL"/>
              <a:t>Hier een voorbeeld van een E-klas en daar staat een PAL student!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Velo Benz	1886 tot 1893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3CFC9-D643-1544-9131-B67C5800E782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02154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nl-NL"/>
              <a:t>Click to edit Master subtitle style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1DD00-715B-E440-A022-FCE196E2BF2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801646779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A0FEF-EC26-704B-8F61-2B14B15A9B9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9593029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08932-9E4C-A944-892E-53D7EA3B873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29314097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2438400" y="1600200"/>
            <a:ext cx="6400800" cy="4495800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20322-07EF-3F4F-B1A7-B0BF6F1F2EA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00873508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E51D6-AF79-FB4C-B315-2BA28AB6838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2361670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7A8FC-2E81-024F-8AB8-0EC100E671F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6832720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CC66B-D32B-E342-AC00-077C85882A0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68440830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4D5E6-8DA6-D048-9D27-B3140EA1A25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8720061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1E10C-987B-7840-9F63-23782B0F7A3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6134836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58483-235A-0D46-94E4-6CE2DE72E12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06019062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A9D92-2BB6-9749-B520-D4EDE705379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6415779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B26A7-82C4-9A46-B575-13E9FE45CB3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6650323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file://localhost/cid/image003.jpg@01CAF3A6.BE4EDAC0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9459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nl-NL">
                <a:ea typeface="+mn-ea"/>
                <a:cs typeface="+mn-cs"/>
              </a:endParaRPr>
            </a:p>
          </p:txBody>
        </p:sp>
        <p:pic>
          <p:nvPicPr>
            <p:cNvPr id="1035" name="Picture 4" descr="slidemaster_med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4A88DC17-6E82-594C-BCE4-9AB1F346F8B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1032" name="Afbeelding_x0020_3" descr="header_logo_iio.jpg"/>
          <p:cNvPicPr>
            <a:picLocks noChangeAspect="1" noChangeArrowheads="1"/>
          </p:cNvPicPr>
          <p:nvPr userDrawn="1"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31243" y="2331243"/>
            <a:ext cx="685800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11"/>
          <p:cNvSpPr txBox="1">
            <a:spLocks noChangeArrowheads="1"/>
          </p:cNvSpPr>
          <p:nvPr userDrawn="1"/>
        </p:nvSpPr>
        <p:spPr bwMode="auto">
          <a:xfrm rot="5400000">
            <a:off x="-96044" y="4714082"/>
            <a:ext cx="3455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b="1" smtClean="0">
                <a:solidFill>
                  <a:schemeClr val="tx2"/>
                </a:solidFill>
              </a:rPr>
              <a:t>E-klas en PAL-student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novatieimpulsonderwijs.nl/iio-experimenten/de-5-iio-experimenten/e-klas-pal-student/filmpje-e-klas-pal-student-samenwerken-in-de-praktijk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413" y="620713"/>
            <a:ext cx="6400800" cy="5287962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endParaRPr lang="nl-NL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nl-NL" sz="44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  </a:t>
            </a:r>
            <a:r>
              <a:rPr lang="nl-NL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E-klas en PAL-student</a:t>
            </a:r>
            <a:endParaRPr lang="nl-NL" sz="3600" i="1" dirty="0" smtClean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endParaRPr lang="nl-NL" sz="2800" i="1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nl-NL" sz="24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      Conferentie 21 november 2013</a:t>
            </a:r>
            <a:endParaRPr lang="nl-NL" sz="2400" b="1" i="1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endParaRPr lang="nl-NL" sz="2800" i="1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endParaRPr lang="nl-NL" sz="2800" i="1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endParaRPr lang="nl-NL" sz="2800" i="1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endParaRPr lang="nl-NL" sz="2800" i="1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endParaRPr lang="nl-NL" sz="2800" i="1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endParaRPr lang="nl-NL" sz="2800" i="1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nl-NL" sz="4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			</a:t>
            </a:r>
          </a:p>
        </p:txBody>
      </p:sp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500438"/>
            <a:ext cx="40322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500438"/>
            <a:ext cx="2016125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Keuze werkgroepen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83768" y="1628800"/>
            <a:ext cx="4032448" cy="576064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18:45 h – 19:35 h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2699792" y="2564904"/>
            <a:ext cx="5886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nl-NL" sz="2400" dirty="0"/>
              <a:t>Effectief leren met e-klassen </a:t>
            </a:r>
            <a:r>
              <a:rPr lang="nl-NL" dirty="0"/>
              <a:t>(lokaal 036</a:t>
            </a:r>
            <a:r>
              <a:rPr lang="nl-NL" dirty="0" smtClean="0"/>
              <a:t>)</a:t>
            </a:r>
          </a:p>
          <a:p>
            <a:pPr lvl="0"/>
            <a:endParaRPr lang="nl-NL" dirty="0"/>
          </a:p>
          <a:p>
            <a:pPr marL="285750" lvl="0" indent="-285750">
              <a:buFont typeface="Arial"/>
              <a:buChar char="•"/>
            </a:pPr>
            <a:r>
              <a:rPr lang="nl-NL" sz="2400" dirty="0"/>
              <a:t>De didactiek van E-</a:t>
            </a:r>
            <a:r>
              <a:rPr lang="nl-NL" sz="2400" dirty="0" err="1"/>
              <a:t>learning</a:t>
            </a:r>
            <a:r>
              <a:rPr lang="nl-NL" sz="2400" dirty="0"/>
              <a:t> </a:t>
            </a:r>
            <a:r>
              <a:rPr lang="nl-NL" dirty="0"/>
              <a:t>(lokaal 130</a:t>
            </a:r>
            <a:r>
              <a:rPr lang="nl-NL" dirty="0" smtClean="0"/>
              <a:t>)</a:t>
            </a:r>
          </a:p>
          <a:p>
            <a:pPr lvl="0"/>
            <a:r>
              <a:rPr lang="nl-NL" dirty="0"/>
              <a:t>	</a:t>
            </a:r>
          </a:p>
          <a:p>
            <a:pPr marL="285750" lvl="0" indent="-285750">
              <a:buFont typeface="Arial"/>
              <a:buChar char="•"/>
            </a:pPr>
            <a:r>
              <a:rPr lang="nl-NL" sz="2400" dirty="0"/>
              <a:t>Digitalisering op </a:t>
            </a:r>
            <a:r>
              <a:rPr lang="nl-NL" sz="2400" dirty="0" err="1"/>
              <a:t>Caland</a:t>
            </a:r>
            <a:r>
              <a:rPr lang="nl-NL" sz="2400" dirty="0"/>
              <a:t> 2 </a:t>
            </a:r>
            <a:r>
              <a:rPr lang="nl-NL" dirty="0"/>
              <a:t>(lokaal 131</a:t>
            </a:r>
            <a:r>
              <a:rPr lang="nl-NL" dirty="0" smtClean="0"/>
              <a:t>)</a:t>
            </a:r>
          </a:p>
          <a:p>
            <a:pPr lvl="0"/>
            <a:endParaRPr lang="nl-NL" dirty="0"/>
          </a:p>
          <a:p>
            <a:pPr marL="285750" lvl="0" indent="-285750">
              <a:buFont typeface="Arial"/>
              <a:buChar char="•"/>
            </a:pPr>
            <a:r>
              <a:rPr lang="nl-NL" sz="2400" dirty="0"/>
              <a:t>De mogelijkheden van videolessen </a:t>
            </a:r>
            <a:r>
              <a:rPr lang="nl-NL" dirty="0"/>
              <a:t>(lokaal 132</a:t>
            </a:r>
            <a:r>
              <a:rPr lang="nl-NL" dirty="0" smtClean="0"/>
              <a:t>)</a:t>
            </a:r>
          </a:p>
          <a:p>
            <a:pPr lvl="0"/>
            <a:endParaRPr lang="nl-NL" dirty="0" smtClean="0"/>
          </a:p>
          <a:p>
            <a:pPr marL="285750" lvl="0" indent="-285750">
              <a:buFont typeface="Arial"/>
              <a:buChar char="•"/>
            </a:pPr>
            <a:r>
              <a:rPr lang="nl-NL" sz="2400" dirty="0"/>
              <a:t>Extra </a:t>
            </a:r>
            <a:r>
              <a:rPr lang="nl-NL" sz="2400" dirty="0" smtClean="0"/>
              <a:t>werkgroep   Bram </a:t>
            </a:r>
            <a:r>
              <a:rPr lang="nl-NL" sz="2400" dirty="0" err="1" smtClean="0"/>
              <a:t>TenHaeff</a:t>
            </a:r>
            <a:endParaRPr lang="nl-NL" sz="2400" dirty="0" smtClean="0"/>
          </a:p>
          <a:p>
            <a:r>
              <a:rPr lang="nl-NL" sz="2400" dirty="0" smtClean="0"/>
              <a:t>   </a:t>
            </a:r>
            <a:r>
              <a:rPr lang="nl-NL" dirty="0" smtClean="0"/>
              <a:t> </a:t>
            </a:r>
            <a:r>
              <a:rPr lang="nl-NL" dirty="0"/>
              <a:t>(lokaal </a:t>
            </a:r>
            <a:r>
              <a:rPr lang="nl-NL" dirty="0" smtClean="0"/>
              <a:t>134)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3145110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ICT is hot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VO-raad ..leerling </a:t>
            </a:r>
            <a:r>
              <a:rPr lang="nl-NL" dirty="0" smtClean="0"/>
              <a:t>2020</a:t>
            </a:r>
          </a:p>
          <a:p>
            <a:r>
              <a:rPr lang="nl-NL" dirty="0" smtClean="0"/>
              <a:t>WRR</a:t>
            </a:r>
          </a:p>
          <a:p>
            <a:r>
              <a:rPr lang="nl-NL" dirty="0"/>
              <a:t>Doorbraak </a:t>
            </a:r>
            <a:r>
              <a:rPr lang="nl-NL" dirty="0" smtClean="0"/>
              <a:t>project</a:t>
            </a:r>
          </a:p>
          <a:p>
            <a:r>
              <a:rPr lang="nl-NL" dirty="0" smtClean="0"/>
              <a:t>Onderwijsdagen 2013</a:t>
            </a:r>
          </a:p>
          <a:p>
            <a:pPr marL="0" indent="0">
              <a:buNone/>
            </a:pPr>
            <a:endParaRPr lang="nl-NL" sz="800" dirty="0"/>
          </a:p>
          <a:p>
            <a:pPr marL="0" indent="0">
              <a:buNone/>
            </a:pPr>
            <a:r>
              <a:rPr lang="nl-NL" i="1" dirty="0" smtClean="0"/>
              <a:t>Gepersonaliseerd leren ?</a:t>
            </a:r>
          </a:p>
          <a:p>
            <a:pPr marL="0" indent="0">
              <a:buNone/>
            </a:pPr>
            <a:endParaRPr lang="nl-NL" sz="800" i="1" dirty="0" smtClean="0"/>
          </a:p>
          <a:p>
            <a:pPr marL="0" indent="0">
              <a:buNone/>
            </a:pPr>
            <a:r>
              <a:rPr lang="nl-NL" dirty="0" smtClean="0"/>
              <a:t>IIO : </a:t>
            </a:r>
            <a:r>
              <a:rPr lang="nl-NL" i="1" dirty="0" smtClean="0"/>
              <a:t>Ontdekken wat werkt en niet werkt in de context van de school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xmlns="" val="25183662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Experimenten dit jaar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Oscar Romero (Hoorn)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>
                <a:hlinkClick r:id="rId2"/>
              </a:rPr>
              <a:t>Les Biologie (5 Havo)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800" dirty="0" smtClean="0"/>
              <a:t>Mireille Meyer (docent)</a:t>
            </a:r>
          </a:p>
          <a:p>
            <a:pPr marL="0" indent="0">
              <a:buNone/>
            </a:pPr>
            <a:r>
              <a:rPr lang="nl-NL" sz="2800" dirty="0" err="1" smtClean="0"/>
              <a:t>Vanja</a:t>
            </a:r>
            <a:r>
              <a:rPr lang="nl-NL" sz="2800" dirty="0" smtClean="0"/>
              <a:t> </a:t>
            </a:r>
            <a:r>
              <a:rPr lang="nl-NL" sz="2800" dirty="0" err="1" smtClean="0"/>
              <a:t>Saric</a:t>
            </a:r>
            <a:r>
              <a:rPr lang="nl-NL" sz="2800" dirty="0" smtClean="0"/>
              <a:t>  (PAL)</a:t>
            </a:r>
          </a:p>
        </p:txBody>
      </p:sp>
    </p:spTree>
    <p:extLst>
      <p:ext uri="{BB962C8B-B14F-4D97-AF65-F5344CB8AC3E}">
        <p14:creationId xmlns:p14="http://schemas.microsoft.com/office/powerpoint/2010/main" xmlns="" val="34038748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ver staan we?</a:t>
            </a:r>
            <a:endParaRPr lang="nl-NL" dirty="0"/>
          </a:p>
        </p:txBody>
      </p:sp>
      <p:pic>
        <p:nvPicPr>
          <p:cNvPr id="4" name="Tijdelijke aanduiding voor inhoud 3" descr="Benz-velo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26" b="6226"/>
          <a:stretch>
            <a:fillRect/>
          </a:stretch>
        </p:blipFill>
        <p:spPr>
          <a:xfrm>
            <a:off x="2987824" y="1916832"/>
            <a:ext cx="5184576" cy="3641546"/>
          </a:xfrm>
        </p:spPr>
      </p:pic>
      <p:sp>
        <p:nvSpPr>
          <p:cNvPr id="7" name="Tekstvak 6"/>
          <p:cNvSpPr txBox="1"/>
          <p:nvPr/>
        </p:nvSpPr>
        <p:spPr>
          <a:xfrm>
            <a:off x="2915816" y="14127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Velo-</a:t>
            </a:r>
            <a:r>
              <a:rPr lang="nl-NL" b="1" dirty="0" err="1" smtClean="0"/>
              <a:t>benz</a:t>
            </a:r>
            <a:endParaRPr lang="nl-NL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5085184"/>
            <a:ext cx="1675960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97636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Er is nog een weg te gaan</a:t>
            </a:r>
            <a:endParaRPr lang="nl-NL" dirty="0"/>
          </a:p>
        </p:txBody>
      </p:sp>
      <p:pic>
        <p:nvPicPr>
          <p:cNvPr id="4" name="Tijdelijke aanduiding voor inhoud 3" descr="kuhn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1229" r="-61229"/>
          <a:stretch>
            <a:fillRect/>
          </a:stretch>
        </p:blipFill>
        <p:spPr>
          <a:xfrm>
            <a:off x="1331640" y="1628801"/>
            <a:ext cx="3694109" cy="2664296"/>
          </a:xfrm>
        </p:spPr>
      </p:pic>
      <p:sp>
        <p:nvSpPr>
          <p:cNvPr id="5" name="Tekstvak 4"/>
          <p:cNvSpPr txBox="1"/>
          <p:nvPr/>
        </p:nvSpPr>
        <p:spPr>
          <a:xfrm>
            <a:off x="4499992" y="1556792"/>
            <a:ext cx="36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CLAIMS</a:t>
            </a:r>
          </a:p>
          <a:p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Beter omgaan met verschillen</a:t>
            </a:r>
          </a:p>
          <a:p>
            <a:pPr marL="742950" lvl="1" indent="-285750">
              <a:buFont typeface="Arial"/>
              <a:buChar char="•"/>
            </a:pPr>
            <a:r>
              <a:rPr lang="nl-NL" dirty="0" smtClean="0"/>
              <a:t>Voorkennis</a:t>
            </a:r>
          </a:p>
          <a:p>
            <a:pPr marL="742950" lvl="1" indent="-285750">
              <a:buFont typeface="Arial"/>
              <a:buChar char="•"/>
            </a:pPr>
            <a:r>
              <a:rPr lang="nl-NL" dirty="0" smtClean="0"/>
              <a:t>Leerstijlen</a:t>
            </a:r>
          </a:p>
          <a:p>
            <a:pPr marL="742950" lvl="1" indent="-285750">
              <a:buFont typeface="Arial"/>
              <a:buChar char="•"/>
            </a:pPr>
            <a:r>
              <a:rPr lang="nl-NL" dirty="0" smtClean="0"/>
              <a:t>Belangstelling</a:t>
            </a:r>
          </a:p>
          <a:p>
            <a:pPr lvl="1"/>
            <a:endParaRPr lang="nl-NL" dirty="0" smtClean="0"/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Rijkere leeromgeving</a:t>
            </a:r>
            <a:br>
              <a:rPr lang="nl-NL" dirty="0" smtClean="0"/>
            </a:br>
            <a:endParaRPr lang="nl-NL" dirty="0" smtClean="0"/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Effectiever leren</a:t>
            </a:r>
          </a:p>
          <a:p>
            <a:pPr marL="285750" indent="-285750">
              <a:buFont typeface="Arial"/>
              <a:buChar char="•"/>
            </a:pPr>
            <a:endParaRPr lang="nl-NL" dirty="0" smtClean="0"/>
          </a:p>
        </p:txBody>
      </p:sp>
      <p:sp>
        <p:nvSpPr>
          <p:cNvPr id="7" name="Tekstvak 6"/>
          <p:cNvSpPr txBox="1"/>
          <p:nvPr/>
        </p:nvSpPr>
        <p:spPr>
          <a:xfrm>
            <a:off x="2411760" y="4725144"/>
            <a:ext cx="590465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PROBLEMEN</a:t>
            </a:r>
            <a:br>
              <a:rPr lang="nl-NL" b="1" dirty="0" smtClean="0"/>
            </a:br>
            <a:endParaRPr lang="nl-NL" b="1" dirty="0" smtClean="0"/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Lesmateriaal niet optimaal</a:t>
            </a:r>
            <a:endParaRPr lang="nl-NL" dirty="0"/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Controle op leerproces/ tijdige feedback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Motivatie leerlingen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7810500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Onderwijs optimaliseren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EXTRA EXPERIMENTEERJAAR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Werkvormen variëren …..</a:t>
            </a:r>
            <a:br>
              <a:rPr lang="nl-NL" dirty="0" smtClean="0"/>
            </a:br>
            <a:r>
              <a:rPr lang="nl-NL" dirty="0" smtClean="0"/>
              <a:t>Meer </a:t>
            </a:r>
            <a:r>
              <a:rPr lang="nl-NL" dirty="0" err="1" smtClean="0"/>
              <a:t>blended</a:t>
            </a:r>
            <a:r>
              <a:rPr lang="nl-NL" dirty="0"/>
              <a:t> </a:t>
            </a:r>
            <a:r>
              <a:rPr lang="nl-NL" dirty="0" smtClean="0"/>
              <a:t>inzetten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L</a:t>
            </a:r>
            <a:r>
              <a:rPr lang="nl-NL" dirty="0" smtClean="0"/>
              <a:t>eren wat werkt en wat niet …</a:t>
            </a:r>
          </a:p>
        </p:txBody>
      </p:sp>
    </p:spTree>
    <p:extLst>
      <p:ext uri="{BB962C8B-B14F-4D97-AF65-F5344CB8AC3E}">
        <p14:creationId xmlns:p14="http://schemas.microsoft.com/office/powerpoint/2010/main" xmlns="" val="17616083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Voorbereiding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E-klassen reviseren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Fouten eruit </a:t>
            </a:r>
          </a:p>
          <a:p>
            <a:r>
              <a:rPr lang="nl-NL" dirty="0" smtClean="0"/>
              <a:t>Inhoudelijke en didactische aanpassingen/ feedback</a:t>
            </a:r>
          </a:p>
          <a:p>
            <a:r>
              <a:rPr lang="nl-NL" dirty="0" smtClean="0"/>
              <a:t>Aanwijzingen voor </a:t>
            </a:r>
            <a:r>
              <a:rPr lang="nl-NL" dirty="0" err="1" smtClean="0"/>
              <a:t>blended</a:t>
            </a:r>
            <a:r>
              <a:rPr lang="nl-NL" dirty="0" smtClean="0"/>
              <a:t> inzetten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4012377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Doorgaan na 2014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rcRect t="3114" b="3114"/>
          <a:stretch>
            <a:fillRect/>
          </a:stretch>
        </p:blipFill>
        <p:spPr>
          <a:xfrm>
            <a:off x="2339752" y="1340768"/>
            <a:ext cx="6400800" cy="4495800"/>
          </a:xfrm>
        </p:spPr>
      </p:pic>
    </p:spTree>
    <p:extLst>
      <p:ext uri="{BB962C8B-B14F-4D97-AF65-F5344CB8AC3E}">
        <p14:creationId xmlns:p14="http://schemas.microsoft.com/office/powerpoint/2010/main" xmlns="" val="12814902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Inspiratie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>
                <a:effectLst/>
              </a:rPr>
              <a:t>15: 50 h- 16:20 h</a:t>
            </a:r>
            <a:r>
              <a:rPr lang="de-DE" dirty="0">
                <a:effectLst/>
              </a:rPr>
              <a:t>	</a:t>
            </a:r>
            <a:r>
              <a:rPr lang="nl-NL" dirty="0">
                <a:effectLst/>
              </a:rPr>
              <a:t>		</a:t>
            </a:r>
            <a:br>
              <a:rPr lang="nl-NL" dirty="0">
                <a:effectLst/>
              </a:rPr>
            </a:br>
            <a:r>
              <a:rPr lang="nl-NL" sz="2800" i="1" dirty="0">
                <a:effectLst/>
              </a:rPr>
              <a:t>Linda </a:t>
            </a:r>
            <a:r>
              <a:rPr lang="nl-NL" sz="2800" i="1" dirty="0" err="1">
                <a:effectLst/>
              </a:rPr>
              <a:t>le</a:t>
            </a:r>
            <a:r>
              <a:rPr lang="nl-NL" sz="2800" i="1" dirty="0">
                <a:effectLst/>
              </a:rPr>
              <a:t> Grand (Kennisnet) </a:t>
            </a:r>
            <a:endParaRPr lang="nl-NL" sz="2800" dirty="0">
              <a:effectLst/>
            </a:endParaRPr>
          </a:p>
          <a:p>
            <a:r>
              <a:rPr lang="en-US" sz="2800" dirty="0">
                <a:effectLst/>
              </a:rPr>
              <a:t>16: 20 h- 17:00 </a:t>
            </a:r>
            <a:r>
              <a:rPr lang="en-US" dirty="0">
                <a:effectLst/>
              </a:rPr>
              <a:t>		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i="1" dirty="0">
                <a:effectLst/>
              </a:rPr>
              <a:t> </a:t>
            </a:r>
            <a:r>
              <a:rPr lang="en-US" i="1" dirty="0" smtClean="0">
                <a:effectLst/>
              </a:rPr>
              <a:t>  </a:t>
            </a:r>
            <a:r>
              <a:rPr lang="en-US" sz="2800" i="1" dirty="0" err="1" smtClean="0">
                <a:effectLst/>
              </a:rPr>
              <a:t>Jelmer</a:t>
            </a:r>
            <a:r>
              <a:rPr lang="en-US" sz="2800" i="1" dirty="0" smtClean="0">
                <a:effectLst/>
              </a:rPr>
              <a:t> </a:t>
            </a:r>
            <a:r>
              <a:rPr lang="en-US" sz="2800" i="1" dirty="0">
                <a:effectLst/>
              </a:rPr>
              <a:t>Evers (</a:t>
            </a:r>
            <a:r>
              <a:rPr lang="en-US" sz="2800" i="1" dirty="0" err="1">
                <a:effectLst/>
              </a:rPr>
              <a:t>UniC</a:t>
            </a:r>
            <a:r>
              <a:rPr lang="en-US" i="1" dirty="0" smtClean="0">
                <a:effectLst/>
              </a:rPr>
              <a:t>)</a:t>
            </a:r>
            <a:br>
              <a:rPr lang="en-US" i="1" dirty="0" smtClean="0">
                <a:effectLst/>
              </a:rPr>
            </a:br>
            <a:r>
              <a:rPr lang="en-US" i="1" dirty="0" smtClean="0">
                <a:effectLst/>
              </a:rPr>
              <a:t/>
            </a:r>
            <a:br>
              <a:rPr lang="en-US" i="1" dirty="0" smtClean="0">
                <a:effectLst/>
              </a:rPr>
            </a:br>
            <a:r>
              <a:rPr lang="en-US" i="1" dirty="0" err="1" smtClean="0">
                <a:effectLst/>
              </a:rPr>
              <a:t>Pauze</a:t>
            </a:r>
            <a:r>
              <a:rPr lang="en-US" i="1" dirty="0" smtClean="0">
                <a:effectLst/>
              </a:rPr>
              <a:t/>
            </a:r>
            <a:br>
              <a:rPr lang="en-US" i="1" dirty="0" smtClean="0">
                <a:effectLst/>
              </a:rPr>
            </a:br>
            <a:endParaRPr lang="en-US" i="1" dirty="0">
              <a:effectLst/>
            </a:endParaRPr>
          </a:p>
          <a:p>
            <a:r>
              <a:rPr lang="en-US" sz="2800" dirty="0" smtClean="0">
                <a:effectLst/>
              </a:rPr>
              <a:t>17</a:t>
            </a:r>
            <a:r>
              <a:rPr lang="en-US" sz="2800" dirty="0">
                <a:effectLst/>
              </a:rPr>
              <a:t>:15 h- 18: 00 h </a:t>
            </a:r>
            <a:br>
              <a:rPr lang="en-US" sz="2800" dirty="0">
                <a:effectLst/>
              </a:rPr>
            </a:br>
            <a:r>
              <a:rPr lang="en-US" sz="2800" i="1" dirty="0" smtClean="0">
                <a:effectLst/>
              </a:rPr>
              <a:t>Michel </a:t>
            </a:r>
            <a:r>
              <a:rPr lang="en-US" sz="2800" i="1" dirty="0">
                <a:effectLst/>
              </a:rPr>
              <a:t>van </a:t>
            </a:r>
            <a:r>
              <a:rPr lang="en-US" sz="2800" i="1" dirty="0" err="1">
                <a:effectLst/>
              </a:rPr>
              <a:t>Ast</a:t>
            </a:r>
            <a:r>
              <a:rPr lang="en-US" sz="2800" i="1" dirty="0">
                <a:effectLst/>
              </a:rPr>
              <a:t> </a:t>
            </a:r>
            <a:r>
              <a:rPr lang="en-US" sz="2800" i="1" dirty="0" smtClean="0">
                <a:effectLst/>
              </a:rPr>
              <a:t> (</a:t>
            </a:r>
            <a:r>
              <a:rPr lang="en-US" sz="2800" i="1" dirty="0">
                <a:effectLst/>
              </a:rPr>
              <a:t>Young Works)</a:t>
            </a:r>
            <a:r>
              <a:rPr lang="en-US" i="1" dirty="0">
                <a:effectLst/>
              </a:rPr>
              <a:t/>
            </a:r>
            <a:br>
              <a:rPr lang="en-US" i="1" dirty="0">
                <a:effectLst/>
              </a:rPr>
            </a:br>
            <a:endParaRPr lang="nl-NL" dirty="0">
              <a:effectLst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808693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17791</TotalTime>
  <Words>130</Words>
  <Application>Microsoft Macintosh PowerPoint</Application>
  <PresentationFormat>On-screen Show (4:3)</PresentationFormat>
  <Paragraphs>78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Proposal</vt:lpstr>
      <vt:lpstr>Slide 1</vt:lpstr>
      <vt:lpstr>ICT is hot</vt:lpstr>
      <vt:lpstr>Experimenten dit jaar</vt:lpstr>
      <vt:lpstr>Hoe ver staan we?</vt:lpstr>
      <vt:lpstr>Er is nog een weg te gaan</vt:lpstr>
      <vt:lpstr>Onderwijs optimaliseren</vt:lpstr>
      <vt:lpstr>Voorbereiding</vt:lpstr>
      <vt:lpstr>Doorgaan na 2014</vt:lpstr>
      <vt:lpstr>Inspiratie</vt:lpstr>
      <vt:lpstr>Keuze werkgroepen</vt:lpstr>
    </vt:vector>
  </TitlesOfParts>
  <Company>Universiteit van Amsterdam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E-klas en PAL-student</dc:title>
  <dc:creator>Cor de Beurs</dc:creator>
  <cp:lastModifiedBy>Monique</cp:lastModifiedBy>
  <cp:revision>190</cp:revision>
  <cp:lastPrinted>2013-11-21T08:21:39Z</cp:lastPrinted>
  <dcterms:created xsi:type="dcterms:W3CDTF">2010-05-30T13:37:15Z</dcterms:created>
  <dcterms:modified xsi:type="dcterms:W3CDTF">2013-12-04T16:10:19Z</dcterms:modified>
</cp:coreProperties>
</file>